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31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74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43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70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7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7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90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8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01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0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DBD5-EF11-40B1-A977-79DC28434BB5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2519A-61F4-4600-A7A0-C63D0DCDB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91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aburba.univ-gustave-eiffel.fr/" TargetMode="External"/><Relationship Id="rId2" Type="http://schemas.openxmlformats.org/officeDocument/2006/relationships/hyperlink" Target="https://acp.univ-gustave-eiffel.f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oic.vadelorge@univ-eiffel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5201"/>
          </a:xfrm>
        </p:spPr>
        <p:txBody>
          <a:bodyPr>
            <a:normAutofit/>
          </a:bodyPr>
          <a:lstStyle/>
          <a:p>
            <a:r>
              <a:rPr lang="fr-FR" sz="4400" dirty="0" err="1" smtClean="0"/>
              <a:t>Graduate</a:t>
            </a:r>
            <a:r>
              <a:rPr lang="fr-FR" sz="4400" dirty="0" smtClean="0"/>
              <a:t> Program </a:t>
            </a:r>
            <a:r>
              <a:rPr lang="fr-FR" sz="4400" dirty="0" err="1" smtClean="0"/>
              <a:t>Urban</a:t>
            </a:r>
            <a:r>
              <a:rPr lang="fr-FR" sz="4400" dirty="0" smtClean="0"/>
              <a:t> Future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5018" y="2697018"/>
            <a:ext cx="11176000" cy="2560782"/>
          </a:xfrm>
        </p:spPr>
        <p:txBody>
          <a:bodyPr>
            <a:normAutofit/>
          </a:bodyPr>
          <a:lstStyle/>
          <a:p>
            <a:r>
              <a:rPr lang="fr-FR" sz="4000" dirty="0" smtClean="0"/>
              <a:t>Réunion de présentation de l’Atelier de Recherche: « Villes et Environnements </a:t>
            </a:r>
            <a:r>
              <a:rPr lang="fr-FR" sz="4000" dirty="0" smtClean="0"/>
              <a:t>2»</a:t>
            </a:r>
            <a:endParaRPr lang="fr-FR" sz="4000" dirty="0" smtClean="0"/>
          </a:p>
          <a:p>
            <a:r>
              <a:rPr lang="fr-FR" dirty="0" smtClean="0"/>
              <a:t>5 </a:t>
            </a:r>
            <a:r>
              <a:rPr lang="fr-FR" dirty="0" smtClean="0"/>
              <a:t>décembre </a:t>
            </a:r>
            <a:r>
              <a:rPr lang="fr-FR" dirty="0" smtClean="0"/>
              <a:t>2024</a:t>
            </a:r>
            <a:endParaRPr lang="fr-FR" dirty="0" smtClean="0"/>
          </a:p>
          <a:p>
            <a:r>
              <a:rPr lang="fr-FR" dirty="0" err="1" smtClean="0"/>
              <a:t>Annaig</a:t>
            </a:r>
            <a:r>
              <a:rPr lang="fr-FR" dirty="0" smtClean="0"/>
              <a:t> </a:t>
            </a:r>
            <a:r>
              <a:rPr lang="fr-FR" dirty="0" err="1" smtClean="0"/>
              <a:t>Oiry</a:t>
            </a:r>
            <a:r>
              <a:rPr lang="fr-FR" dirty="0" smtClean="0"/>
              <a:t>, Arnaud </a:t>
            </a:r>
            <a:r>
              <a:rPr lang="fr-FR" dirty="0" err="1" smtClean="0"/>
              <a:t>Passalacqua</a:t>
            </a:r>
            <a:r>
              <a:rPr lang="fr-FR" dirty="0" smtClean="0"/>
              <a:t>, Loïc </a:t>
            </a:r>
            <a:r>
              <a:rPr lang="fr-FR" dirty="0" err="1" smtClean="0"/>
              <a:t>Vadelorge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29" y="5350164"/>
            <a:ext cx="1763280" cy="141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atelier de recherche dans un </a:t>
            </a:r>
            <a:r>
              <a:rPr lang="fr-FR" dirty="0" err="1" smtClean="0"/>
              <a:t>Graduate</a:t>
            </a:r>
            <a:r>
              <a:rPr lang="fr-FR" dirty="0" smtClean="0"/>
              <a:t> Program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Qu’est ce que le </a:t>
            </a:r>
            <a:r>
              <a:rPr lang="fr-FR" dirty="0" err="1" smtClean="0"/>
              <a:t>Graduate</a:t>
            </a:r>
            <a:r>
              <a:rPr lang="fr-FR" dirty="0" smtClean="0"/>
              <a:t> Program Futurs urbains?</a:t>
            </a:r>
          </a:p>
          <a:p>
            <a:r>
              <a:rPr lang="fr-FR" dirty="0" smtClean="0"/>
              <a:t>Quelles sont les différentes bourses?</a:t>
            </a:r>
          </a:p>
          <a:p>
            <a:r>
              <a:rPr lang="fr-FR" dirty="0" smtClean="0"/>
              <a:t>Quels sont les différents ateliers de recherche proposés?</a:t>
            </a:r>
          </a:p>
          <a:p>
            <a:endParaRPr lang="fr-FR" dirty="0"/>
          </a:p>
          <a:p>
            <a:r>
              <a:rPr lang="fr-FR" dirty="0" smtClean="0"/>
              <a:t>Renseignements complets sur: https://www.futurs-urbains.fr/formation/graduate-program-urban-future/ateliers-de-recherche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21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Qu’est-ce qu’un atelier de recherche?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Réunion d’étudiants stagiaires de différentes disciplines autour d’une thématique de recherche</a:t>
            </a:r>
          </a:p>
          <a:p>
            <a:r>
              <a:rPr lang="fr-FR" dirty="0" smtClean="0"/>
              <a:t>Travail collectif à produire sur un « terrain de recherche </a:t>
            </a:r>
            <a:r>
              <a:rPr lang="fr-FR" dirty="0" smtClean="0"/>
              <a:t>pluridisciplinaire » en parallèle à son «</a:t>
            </a:r>
            <a:r>
              <a:rPr lang="fr-FR" dirty="0" smtClean="0"/>
              <a:t> mémoire de recherche </a:t>
            </a:r>
            <a:r>
              <a:rPr lang="fr-FR" dirty="0" smtClean="0"/>
              <a:t>» disciplinaire</a:t>
            </a:r>
            <a:endParaRPr lang="fr-FR" dirty="0" smtClean="0"/>
          </a:p>
          <a:p>
            <a:r>
              <a:rPr lang="fr-FR" dirty="0" smtClean="0"/>
              <a:t>Des réunions mensuelles d’échanges scientifiques et de formation: </a:t>
            </a:r>
            <a:r>
              <a:rPr lang="fr-FR" dirty="0" smtClean="0"/>
              <a:t>épistémologie (lecture), méthodologie (du corpus à la restitution), rencontres avec des </a:t>
            </a:r>
            <a:r>
              <a:rPr lang="fr-FR" dirty="0" smtClean="0"/>
              <a:t>doctorants, rencontres avec des acteurs (aménageurs, élus)</a:t>
            </a:r>
            <a:endParaRPr lang="fr-FR" dirty="0" smtClean="0"/>
          </a:p>
          <a:p>
            <a:r>
              <a:rPr lang="fr-FR" dirty="0" smtClean="0"/>
              <a:t>Les stagiaires sont rémunérés (3 à 6 mois) et rattachés à des laboratoires (</a:t>
            </a:r>
            <a:r>
              <a:rPr lang="fr-FR" dirty="0" err="1" smtClean="0"/>
              <a:t>Lab</a:t>
            </a:r>
            <a:r>
              <a:rPr lang="fr-FR" dirty="0" smtClean="0"/>
              <a:t> Urba et ACP)</a:t>
            </a:r>
          </a:p>
          <a:p>
            <a:r>
              <a:rPr lang="fr-FR" dirty="0" smtClean="0">
                <a:hlinkClick r:id="rId2"/>
              </a:rPr>
              <a:t>https://acp.univ-gustave-eiffel.fr/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https://laburba.univ-gustave-eiffel.fr/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125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que l’atelier de recherche « Villes et Environnements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Présentation de l’atelier</a:t>
            </a:r>
          </a:p>
          <a:p>
            <a:r>
              <a:rPr lang="fr-FR" dirty="0" smtClean="0"/>
              <a:t>Activités du Groupe Villes et Energie du </a:t>
            </a:r>
            <a:r>
              <a:rPr lang="fr-FR" dirty="0" err="1" smtClean="0"/>
              <a:t>LabEx</a:t>
            </a:r>
            <a:r>
              <a:rPr lang="fr-FR" dirty="0" smtClean="0"/>
              <a:t> Futurs urbains</a:t>
            </a:r>
          </a:p>
          <a:p>
            <a:r>
              <a:rPr lang="fr-FR" dirty="0" smtClean="0"/>
              <a:t>Objectifs </a:t>
            </a:r>
            <a:r>
              <a:rPr lang="fr-FR" dirty="0" smtClean="0"/>
              <a:t>spécifiques de l’atelier (terrain d’étude collectif): contribuer à la constitution de corpus de recherche pour une publication sur les enjeux énergétiques et environnementaux de la Cité Descartes</a:t>
            </a:r>
          </a:p>
          <a:p>
            <a:r>
              <a:rPr lang="fr-FR" dirty="0" smtClean="0"/>
              <a:t>Objectifs généraux de l’atelier: guider les étudiants/tes dans leur propre projet de recherche et les aider à se projeter (s’ils le souhaitent) vers une prolongation en doctorat.</a:t>
            </a:r>
            <a:endParaRPr lang="fr-FR" dirty="0" smtClean="0"/>
          </a:p>
          <a:p>
            <a:r>
              <a:rPr lang="fr-FR" dirty="0" smtClean="0"/>
              <a:t>Calendrier </a:t>
            </a:r>
            <a:r>
              <a:rPr lang="fr-FR" dirty="0" smtClean="0"/>
              <a:t>et modalités de candidatures</a:t>
            </a:r>
          </a:p>
          <a:p>
            <a:r>
              <a:rPr lang="fr-FR" dirty="0" smtClean="0"/>
              <a:t>Modalités de sélection des candidatures</a:t>
            </a:r>
          </a:p>
          <a:p>
            <a:r>
              <a:rPr lang="fr-FR" dirty="0" smtClean="0"/>
              <a:t>Calendrier de l’atelier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35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et modalités de candidatures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candidatures sont ouvertes du 5 décembre 2024 au 30 janvier 2025</a:t>
            </a:r>
          </a:p>
          <a:p>
            <a:r>
              <a:rPr lang="fr-FR" dirty="0" smtClean="0"/>
              <a:t>La candidature doit comprendre: CV, relevé de notes de la dernière année universitaire, lettre de candidature pour l’atelier</a:t>
            </a:r>
          </a:p>
          <a:p>
            <a:r>
              <a:rPr lang="fr-FR" dirty="0" smtClean="0"/>
              <a:t>Les dossiers sont examinés par un jury composé des porteurs de l’atelier qui peuvent organiser une audition début février</a:t>
            </a:r>
          </a:p>
          <a:p>
            <a:r>
              <a:rPr lang="fr-FR" dirty="0" smtClean="0"/>
              <a:t>Les résultats des candidatures sont </a:t>
            </a:r>
            <a:r>
              <a:rPr lang="fr-FR" smtClean="0"/>
              <a:t>donnés mi-février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8488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Calendrier prévisionnel des séances d’atelier (</a:t>
            </a:r>
            <a:r>
              <a:rPr lang="fr-FR" dirty="0" smtClean="0"/>
              <a:t>mars-octobre 2025)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fr-FR" dirty="0"/>
          </a:p>
          <a:p>
            <a:r>
              <a:rPr lang="fr-FR" dirty="0" smtClean="0"/>
              <a:t>mercredi </a:t>
            </a:r>
            <a:r>
              <a:rPr lang="fr-FR" dirty="0"/>
              <a:t>12 mars matin</a:t>
            </a:r>
          </a:p>
          <a:p>
            <a:r>
              <a:rPr lang="fr-FR" dirty="0" smtClean="0"/>
              <a:t>jeudi </a:t>
            </a:r>
            <a:r>
              <a:rPr lang="fr-FR" dirty="0"/>
              <a:t>3 avril après midi</a:t>
            </a:r>
          </a:p>
          <a:p>
            <a:r>
              <a:rPr lang="fr-FR" dirty="0" smtClean="0"/>
              <a:t>mercredi </a:t>
            </a:r>
            <a:r>
              <a:rPr lang="fr-FR" dirty="0"/>
              <a:t>14 mai matin</a:t>
            </a:r>
          </a:p>
          <a:p>
            <a:r>
              <a:rPr lang="fr-FR" dirty="0" smtClean="0"/>
              <a:t>jeudi </a:t>
            </a:r>
            <a:r>
              <a:rPr lang="fr-FR" dirty="0"/>
              <a:t>12 juin matin</a:t>
            </a:r>
          </a:p>
          <a:p>
            <a:r>
              <a:rPr lang="fr-FR" dirty="0" smtClean="0"/>
              <a:t>jeudi </a:t>
            </a:r>
            <a:r>
              <a:rPr lang="fr-FR" dirty="0"/>
              <a:t>3 juillet matin (voir ci dessous)</a:t>
            </a:r>
          </a:p>
          <a:p>
            <a:r>
              <a:rPr lang="fr-FR" dirty="0" smtClean="0"/>
              <a:t>mercredi </a:t>
            </a:r>
            <a:r>
              <a:rPr lang="fr-FR" dirty="0"/>
              <a:t>17 septembre matin</a:t>
            </a:r>
          </a:p>
          <a:p>
            <a:r>
              <a:rPr lang="fr-FR" dirty="0" smtClean="0"/>
              <a:t>Restitution en public en octobre 2025 </a:t>
            </a:r>
            <a:endParaRPr lang="fr-FR" dirty="0"/>
          </a:p>
          <a:p>
            <a:endParaRPr lang="fr-FR" dirty="0"/>
          </a:p>
          <a:p>
            <a:r>
              <a:rPr lang="fr-FR" dirty="0"/>
              <a:t>S'y ajouteront à la carte pour les </a:t>
            </a:r>
            <a:r>
              <a:rPr lang="fr-FR" dirty="0" smtClean="0"/>
              <a:t>étudiants/tes</a:t>
            </a:r>
          </a:p>
          <a:p>
            <a:pPr marL="457200" lvl="1" indent="0">
              <a:buNone/>
            </a:pPr>
            <a:r>
              <a:rPr lang="fr-FR" dirty="0" smtClean="0"/>
              <a:t>- Le suivi du séminaire Logements et Transition écologique (mars-juin 2025)</a:t>
            </a:r>
            <a:endParaRPr lang="fr-FR" dirty="0"/>
          </a:p>
          <a:p>
            <a:r>
              <a:rPr lang="fr-FR" dirty="0" smtClean="0"/>
              <a:t>     </a:t>
            </a:r>
            <a:r>
              <a:rPr lang="fr-FR" dirty="0"/>
              <a:t>-Le congrès de la SFHU 27 et 28 mars</a:t>
            </a:r>
          </a:p>
          <a:p>
            <a:r>
              <a:rPr lang="fr-FR" dirty="0" smtClean="0"/>
              <a:t>  </a:t>
            </a:r>
            <a:r>
              <a:rPr lang="fr-FR" dirty="0"/>
              <a:t>-    La journée Décrire la ville du 5 </a:t>
            </a:r>
            <a:r>
              <a:rPr lang="fr-FR" dirty="0" smtClean="0"/>
              <a:t>juin du programme Décrire la Ville</a:t>
            </a:r>
            <a:endParaRPr lang="fr-FR" dirty="0"/>
          </a:p>
          <a:p>
            <a:r>
              <a:rPr lang="fr-FR" dirty="0" smtClean="0"/>
              <a:t>     </a:t>
            </a:r>
            <a:r>
              <a:rPr lang="fr-FR" dirty="0"/>
              <a:t>- le congrès de l'ENHR du 1er au 4 juillet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32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 événements scientifiques sur site liés à l’atelier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L’organisation de cet atelier coïncidera avec deux événements scientifiques franciliens. </a:t>
            </a:r>
            <a:endParaRPr lang="fr-FR" dirty="0" smtClean="0"/>
          </a:p>
          <a:p>
            <a:r>
              <a:rPr lang="fr-FR" dirty="0" smtClean="0"/>
              <a:t>D’une </a:t>
            </a:r>
            <a:r>
              <a:rPr lang="fr-FR" dirty="0"/>
              <a:t>part l’organisation du 27 au 28 mars 2025 du 25e congrès de la Société française d’histoire urbaine sur le thème général de « </a:t>
            </a:r>
            <a:r>
              <a:rPr lang="fr-FR" dirty="0">
                <a:solidFill>
                  <a:srgbClr val="FF0000"/>
                </a:solidFill>
              </a:rPr>
              <a:t>Mais où est passée l’histoire urbaine ? Mutations et usages dans la recherche actuelle </a:t>
            </a:r>
            <a:r>
              <a:rPr lang="fr-FR" dirty="0"/>
              <a:t>». </a:t>
            </a:r>
            <a:endParaRPr lang="fr-FR" dirty="0" smtClean="0"/>
          </a:p>
          <a:p>
            <a:r>
              <a:rPr lang="fr-FR" dirty="0" smtClean="0"/>
              <a:t>D’autre </a:t>
            </a:r>
            <a:r>
              <a:rPr lang="fr-FR" dirty="0"/>
              <a:t>part, du congrès de </a:t>
            </a:r>
            <a:r>
              <a:rPr lang="fr-FR" dirty="0">
                <a:solidFill>
                  <a:srgbClr val="FF0000"/>
                </a:solidFill>
              </a:rPr>
              <a:t>l’</a:t>
            </a:r>
            <a:r>
              <a:rPr lang="fr-FR" dirty="0" err="1">
                <a:solidFill>
                  <a:srgbClr val="FF0000"/>
                </a:solidFill>
              </a:rPr>
              <a:t>European</a:t>
            </a:r>
            <a:r>
              <a:rPr lang="fr-FR" dirty="0">
                <a:solidFill>
                  <a:srgbClr val="FF0000"/>
                </a:solidFill>
              </a:rPr>
              <a:t> Network for </a:t>
            </a:r>
            <a:r>
              <a:rPr lang="fr-FR" dirty="0" err="1">
                <a:solidFill>
                  <a:srgbClr val="FF0000"/>
                </a:solidFill>
              </a:rPr>
              <a:t>Housing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Research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(juillet 2025 à la cité Descartes et à Créteil) sur le thème </a:t>
            </a:r>
            <a:r>
              <a:rPr lang="fr-FR" dirty="0" err="1"/>
              <a:t>A</a:t>
            </a:r>
            <a:r>
              <a:rPr lang="fr-FR" dirty="0" err="1">
                <a:solidFill>
                  <a:srgbClr val="FF0000"/>
                </a:solidFill>
              </a:rPr>
              <a:t>ffordable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housing</a:t>
            </a:r>
            <a:r>
              <a:rPr lang="fr-FR" dirty="0">
                <a:solidFill>
                  <a:srgbClr val="FF0000"/>
                </a:solidFill>
              </a:rPr>
              <a:t> in </a:t>
            </a:r>
            <a:r>
              <a:rPr lang="fr-FR" dirty="0" err="1">
                <a:solidFill>
                  <a:srgbClr val="FF0000"/>
                </a:solidFill>
              </a:rPr>
              <a:t>greening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cities</a:t>
            </a:r>
            <a:r>
              <a:rPr lang="fr-FR" dirty="0"/>
              <a:t>. Une partie du travail de l’atelier consistera à expliquer aux étudiants stagiaires les enjeux scientifiques et organisationnels de ce type d’événement, d’aider à y participer activement et à discuter a posteriori des conclusions majeures de ces manifestations</a:t>
            </a:r>
          </a:p>
        </p:txBody>
      </p:sp>
    </p:spTree>
    <p:extLst>
      <p:ext uri="{BB962C8B-B14F-4D97-AF65-F5344CB8AC3E}">
        <p14:creationId xmlns:p14="http://schemas.microsoft.com/office/powerpoint/2010/main" val="255449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 la thèse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Ecoles doctorales </a:t>
            </a:r>
            <a:r>
              <a:rPr lang="fr-FR" dirty="0" smtClean="0">
                <a:solidFill>
                  <a:srgbClr val="FF0000"/>
                </a:solidFill>
              </a:rPr>
              <a:t>Villes-Transports-Territoires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rgbClr val="FF0000"/>
                </a:solidFill>
              </a:rPr>
              <a:t>Cultures et Sociétés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4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Contacts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Jusqu’au 11 décembre 2024: Laura </a:t>
            </a:r>
            <a:r>
              <a:rPr lang="fr-FR" dirty="0" err="1" smtClean="0"/>
              <a:t>Bouriez</a:t>
            </a:r>
            <a:r>
              <a:rPr lang="fr-FR" dirty="0" smtClean="0"/>
              <a:t>: responsable administrative du </a:t>
            </a:r>
            <a:r>
              <a:rPr lang="fr-FR" dirty="0" err="1" smtClean="0"/>
              <a:t>LabEx</a:t>
            </a:r>
            <a:r>
              <a:rPr lang="fr-FR" dirty="0" smtClean="0"/>
              <a:t> Futurs urbains</a:t>
            </a:r>
          </a:p>
          <a:p>
            <a:pPr lvl="1"/>
            <a:r>
              <a:rPr lang="fr-FR" dirty="0" smtClean="0"/>
              <a:t>laura.bouriez@univ-eiffel.fr</a:t>
            </a:r>
          </a:p>
          <a:p>
            <a:r>
              <a:rPr lang="fr-FR" dirty="0" smtClean="0"/>
              <a:t>Arnaud </a:t>
            </a:r>
            <a:r>
              <a:rPr lang="fr-FR" dirty="0" err="1" smtClean="0"/>
              <a:t>Passalacqua</a:t>
            </a:r>
            <a:endParaRPr lang="fr-FR" dirty="0" smtClean="0"/>
          </a:p>
          <a:p>
            <a:pPr lvl="1"/>
            <a:r>
              <a:rPr lang="fr-FR" dirty="0" smtClean="0"/>
              <a:t>arnaud.passalacqua@m4x.org</a:t>
            </a:r>
          </a:p>
          <a:p>
            <a:r>
              <a:rPr lang="fr-FR" dirty="0" err="1" smtClean="0"/>
              <a:t>Annaig</a:t>
            </a:r>
            <a:r>
              <a:rPr lang="fr-FR" dirty="0" smtClean="0"/>
              <a:t> </a:t>
            </a:r>
            <a:r>
              <a:rPr lang="fr-FR" dirty="0" err="1" smtClean="0"/>
              <a:t>Oiry</a:t>
            </a:r>
            <a:endParaRPr lang="fr-FR" dirty="0" smtClean="0"/>
          </a:p>
          <a:p>
            <a:pPr lvl="1"/>
            <a:r>
              <a:rPr lang="fr-FR" dirty="0" smtClean="0"/>
              <a:t>annaig.oiry@univ-eiffel.fr</a:t>
            </a:r>
          </a:p>
          <a:p>
            <a:r>
              <a:rPr lang="fr-FR" dirty="0" smtClean="0"/>
              <a:t>Loïc </a:t>
            </a:r>
            <a:r>
              <a:rPr lang="fr-FR" dirty="0" err="1" smtClean="0"/>
              <a:t>Vadelorge</a:t>
            </a:r>
            <a:endParaRPr lang="fr-FR" dirty="0" smtClean="0"/>
          </a:p>
          <a:p>
            <a:pPr lvl="1"/>
            <a:r>
              <a:rPr lang="fr-FR" dirty="0" smtClean="0">
                <a:hlinkClick r:id="rId2"/>
              </a:rPr>
              <a:t>Loic.vadelorge@univ-eiffel.fr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Site de référence </a:t>
            </a:r>
            <a:r>
              <a:rPr lang="fr-FR" dirty="0">
                <a:solidFill>
                  <a:srgbClr val="FF0000"/>
                </a:solidFill>
              </a:rPr>
              <a:t>jusqu’à début 2025: https://www.futurs-urbains.fr/formation/graduate-program-urban-future/ateliers-de-recherche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512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617</Words>
  <Application>Microsoft Office PowerPoint</Application>
  <PresentationFormat>Grand écran</PresentationFormat>
  <Paragraphs>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Graduate Program Urban Future</vt:lpstr>
      <vt:lpstr>Un atelier de recherche dans un Graduate Program</vt:lpstr>
      <vt:lpstr>Qu’est-ce qu’un atelier de recherche?</vt:lpstr>
      <vt:lpstr>Qu’est ce que l’atelier de recherche « Villes et Environnements »</vt:lpstr>
      <vt:lpstr>Calendrier et modalités de candidatures </vt:lpstr>
      <vt:lpstr>Calendrier prévisionnel des séances d’atelier (mars-octobre 2025)</vt:lpstr>
      <vt:lpstr>Deux événements scientifiques sur site liés à l’atelier</vt:lpstr>
      <vt:lpstr>Vers la thèse</vt:lpstr>
      <vt:lpstr>Contacts</vt:lpstr>
    </vt:vector>
  </TitlesOfParts>
  <Company>UPEM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Program Urban Future</dc:title>
  <dc:creator>anonyme</dc:creator>
  <cp:lastModifiedBy>Vadelorg</cp:lastModifiedBy>
  <cp:revision>6</cp:revision>
  <dcterms:created xsi:type="dcterms:W3CDTF">2023-12-07T07:56:26Z</dcterms:created>
  <dcterms:modified xsi:type="dcterms:W3CDTF">2024-12-05T07:24:56Z</dcterms:modified>
</cp:coreProperties>
</file>